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304" r:id="rId5"/>
    <p:sldId id="259" r:id="rId6"/>
    <p:sldId id="305" r:id="rId7"/>
    <p:sldId id="260" r:id="rId8"/>
    <p:sldId id="261" r:id="rId9"/>
    <p:sldId id="262" r:id="rId10"/>
    <p:sldId id="298" r:id="rId11"/>
    <p:sldId id="299" r:id="rId12"/>
    <p:sldId id="300" r:id="rId13"/>
    <p:sldId id="301" r:id="rId14"/>
    <p:sldId id="302" r:id="rId15"/>
    <p:sldId id="303" r:id="rId16"/>
    <p:sldId id="263" r:id="rId17"/>
    <p:sldId id="264" r:id="rId18"/>
    <p:sldId id="265" r:id="rId19"/>
    <p:sldId id="266" r:id="rId20"/>
    <p:sldId id="267" r:id="rId21"/>
    <p:sldId id="268" r:id="rId22"/>
    <p:sldId id="270" r:id="rId23"/>
    <p:sldId id="271" r:id="rId24"/>
    <p:sldId id="272" r:id="rId25"/>
    <p:sldId id="277" r:id="rId26"/>
    <p:sldId id="281" r:id="rId27"/>
    <p:sldId id="282" r:id="rId28"/>
    <p:sldId id="288" r:id="rId29"/>
    <p:sldId id="289" r:id="rId30"/>
    <p:sldId id="290" r:id="rId31"/>
    <p:sldId id="291" r:id="rId32"/>
    <p:sldId id="292" r:id="rId33"/>
    <p:sldId id="29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6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21482-8F29-4E27-B638-D0BC87CF6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고객관리시스템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561FD9-49BE-4DAB-ADA3-F56860F44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이영기</a:t>
            </a:r>
          </a:p>
        </p:txBody>
      </p:sp>
    </p:spTree>
    <p:extLst>
      <p:ext uri="{BB962C8B-B14F-4D97-AF65-F5344CB8AC3E}">
        <p14:creationId xmlns:p14="http://schemas.microsoft.com/office/powerpoint/2010/main" val="106006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시퀀스 다이어그램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B32CBF-7834-495E-97DA-10FAE972B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00" y="981777"/>
            <a:ext cx="8504200" cy="587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시퀀스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4BA73D-C77F-4097-8D6C-088289B6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77" y="946745"/>
            <a:ext cx="7231245" cy="59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시퀀스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F75FE-3401-410D-968C-A60E1C24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86" y="954705"/>
            <a:ext cx="7371227" cy="59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3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시퀀스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3E20E4-91E0-41A2-A966-70A6198F2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477" y="2377441"/>
            <a:ext cx="6313046" cy="265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8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시퀀스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6C26AF-CAC9-4C7A-B814-5241C7F1C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285" y="2002055"/>
            <a:ext cx="8529430" cy="38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시퀀스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B8FDD-18C3-417B-889B-2B799644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09" y="1953929"/>
            <a:ext cx="8266381" cy="431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02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ER</a:t>
            </a:r>
            <a:r>
              <a:rPr lang="ko-KR" altLang="en-US" sz="3200" dirty="0"/>
              <a:t> 다이어그램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A8EA75-E8F3-4A38-B43A-9F192150E54E}"/>
              </a:ext>
            </a:extLst>
          </p:cNvPr>
          <p:cNvSpPr/>
          <p:nvPr/>
        </p:nvSpPr>
        <p:spPr>
          <a:xfrm>
            <a:off x="5234539" y="3482462"/>
            <a:ext cx="1722922" cy="981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고객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4A399F1-16FA-4847-8921-1039E01516BF}"/>
              </a:ext>
            </a:extLst>
          </p:cNvPr>
          <p:cNvSpPr/>
          <p:nvPr/>
        </p:nvSpPr>
        <p:spPr>
          <a:xfrm>
            <a:off x="3360501" y="1693060"/>
            <a:ext cx="222664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성명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CCE6F67-E9A1-4B0B-B787-06CAC038DF2C}"/>
              </a:ext>
            </a:extLst>
          </p:cNvPr>
          <p:cNvSpPr/>
          <p:nvPr/>
        </p:nvSpPr>
        <p:spPr>
          <a:xfrm>
            <a:off x="1502343" y="3273112"/>
            <a:ext cx="222664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생년월일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E7CE1CC-C9E4-4AAA-BCAE-9154483CF402}"/>
              </a:ext>
            </a:extLst>
          </p:cNvPr>
          <p:cNvSpPr/>
          <p:nvPr/>
        </p:nvSpPr>
        <p:spPr>
          <a:xfrm>
            <a:off x="2348564" y="5019575"/>
            <a:ext cx="222664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전화번호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97416EC-03DD-4328-A209-80C7F3C4CF02}"/>
              </a:ext>
            </a:extLst>
          </p:cNvPr>
          <p:cNvSpPr/>
          <p:nvPr/>
        </p:nvSpPr>
        <p:spPr>
          <a:xfrm>
            <a:off x="4982680" y="5413090"/>
            <a:ext cx="222664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이메일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01D5DC1-EDB4-475D-9DFA-304E41350A34}"/>
              </a:ext>
            </a:extLst>
          </p:cNvPr>
          <p:cNvSpPr/>
          <p:nvPr/>
        </p:nvSpPr>
        <p:spPr>
          <a:xfrm>
            <a:off x="7616796" y="4914219"/>
            <a:ext cx="222664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/>
              <a:t>성별</a:t>
            </a:r>
            <a:endParaRPr lang="ko-KR" altLang="en-US" sz="2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5E7200-C26B-4DBE-9613-CF6E7445810E}"/>
              </a:ext>
            </a:extLst>
          </p:cNvPr>
          <p:cNvSpPr/>
          <p:nvPr/>
        </p:nvSpPr>
        <p:spPr>
          <a:xfrm>
            <a:off x="8463017" y="3207619"/>
            <a:ext cx="222664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이미지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E2F7FDE-5905-4003-91AA-866EE634FC31}"/>
              </a:ext>
            </a:extLst>
          </p:cNvPr>
          <p:cNvSpPr/>
          <p:nvPr/>
        </p:nvSpPr>
        <p:spPr>
          <a:xfrm>
            <a:off x="6604860" y="1695931"/>
            <a:ext cx="222664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메모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E6B1EBE-73F7-4430-AC77-4644AC28945F}"/>
              </a:ext>
            </a:extLst>
          </p:cNvPr>
          <p:cNvCxnSpPr>
            <a:cxnSpLocks/>
            <a:stCxn id="7" idx="6"/>
            <a:endCxn id="4" idx="1"/>
          </p:cNvCxnSpPr>
          <p:nvPr/>
        </p:nvCxnSpPr>
        <p:spPr>
          <a:xfrm>
            <a:off x="3728983" y="3867472"/>
            <a:ext cx="1505556" cy="10587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F725B1E-1216-4BEE-8696-FCF403FC7B42}"/>
              </a:ext>
            </a:extLst>
          </p:cNvPr>
          <p:cNvCxnSpPr>
            <a:cxnSpLocks/>
            <a:stCxn id="8" idx="7"/>
            <a:endCxn id="4" idx="1"/>
          </p:cNvCxnSpPr>
          <p:nvPr/>
        </p:nvCxnSpPr>
        <p:spPr>
          <a:xfrm flipV="1">
            <a:off x="4249120" y="3973350"/>
            <a:ext cx="985419" cy="1220309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692E16A-32D3-4D06-B3F0-71F787E976D5}"/>
              </a:ext>
            </a:extLst>
          </p:cNvPr>
          <p:cNvCxnSpPr>
            <a:cxnSpLocks/>
            <a:stCxn id="13" idx="4"/>
            <a:endCxn id="4" idx="3"/>
          </p:cNvCxnSpPr>
          <p:nvPr/>
        </p:nvCxnSpPr>
        <p:spPr>
          <a:xfrm flipH="1">
            <a:off x="6957461" y="2884651"/>
            <a:ext cx="760719" cy="1088699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7102DD9-E298-4A34-B91F-BC1D56880E94}"/>
              </a:ext>
            </a:extLst>
          </p:cNvPr>
          <p:cNvCxnSpPr>
            <a:cxnSpLocks/>
            <a:stCxn id="12" idx="2"/>
            <a:endCxn id="4" idx="3"/>
          </p:cNvCxnSpPr>
          <p:nvPr/>
        </p:nvCxnSpPr>
        <p:spPr>
          <a:xfrm flipH="1">
            <a:off x="6957461" y="3801979"/>
            <a:ext cx="1505556" cy="17137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EE8878C-3A80-4B59-8C6C-887810A80684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096000" y="4464238"/>
            <a:ext cx="0" cy="94885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A1281C2-BD7F-44FF-9F8B-19EC2C76BF71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 flipV="1">
            <a:off x="6957461" y="3973350"/>
            <a:ext cx="985419" cy="1114953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B0AC30B-F687-49D6-A49D-2FE0B972A066}"/>
              </a:ext>
            </a:extLst>
          </p:cNvPr>
          <p:cNvCxnSpPr>
            <a:cxnSpLocks/>
            <a:stCxn id="6" idx="4"/>
            <a:endCxn id="4" idx="1"/>
          </p:cNvCxnSpPr>
          <p:nvPr/>
        </p:nvCxnSpPr>
        <p:spPr>
          <a:xfrm>
            <a:off x="4473821" y="2881780"/>
            <a:ext cx="760718" cy="109157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48AA7EA-D06E-4015-A6FD-A62ABB7F1B08}"/>
              </a:ext>
            </a:extLst>
          </p:cNvPr>
          <p:cNvCxnSpPr>
            <a:cxnSpLocks/>
          </p:cNvCxnSpPr>
          <p:nvPr/>
        </p:nvCxnSpPr>
        <p:spPr>
          <a:xfrm>
            <a:off x="2750097" y="5881036"/>
            <a:ext cx="15400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776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스토리보드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94C296C-58C7-46AB-871B-1561D1232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76" y="1125408"/>
            <a:ext cx="9712248" cy="533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스토리보드</a:t>
            </a: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959BA44-0482-489A-9211-5B09B3E0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75" y="3300761"/>
            <a:ext cx="9806490" cy="325344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A112451-A950-4CFC-BED8-EE73AA2F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68" y="1007091"/>
            <a:ext cx="8436864" cy="28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24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스토리보드</a:t>
            </a:r>
          </a:p>
        </p:txBody>
      </p:sp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7A39709-E954-4C5F-8914-E56F42AD7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31" y="1032339"/>
            <a:ext cx="7492727" cy="578557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CC114B7-0EA1-43A5-BADD-13938657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03" y="1032339"/>
            <a:ext cx="4062465" cy="47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5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A2C3D-35DB-43DC-96C4-AA48320C6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778" y="539014"/>
            <a:ext cx="1780674" cy="5746283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8577B-851C-4992-836D-7B7DEA8E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09" y="0"/>
            <a:ext cx="6200595" cy="480300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시나리오</a:t>
            </a:r>
          </a:p>
          <a:p>
            <a:pPr>
              <a:lnSpc>
                <a:spcPct val="150000"/>
              </a:lnSpc>
            </a:pPr>
            <a:r>
              <a:rPr lang="ko-KR" altLang="en-US" sz="3200" dirty="0"/>
              <a:t>요구분석정의서</a:t>
            </a:r>
          </a:p>
          <a:p>
            <a:pPr>
              <a:lnSpc>
                <a:spcPct val="150000"/>
              </a:lnSpc>
            </a:pPr>
            <a:r>
              <a:rPr lang="ko-KR" altLang="en-US" sz="3200" dirty="0"/>
              <a:t>클래스 다이어그램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/>
              <a:t>유스케이스</a:t>
            </a:r>
            <a:r>
              <a:rPr lang="ko-KR" altLang="en-US" sz="3200" dirty="0"/>
              <a:t> 모델</a:t>
            </a:r>
          </a:p>
          <a:p>
            <a:pPr>
              <a:lnSpc>
                <a:spcPct val="150000"/>
              </a:lnSpc>
            </a:pPr>
            <a:r>
              <a:rPr lang="ko-KR" altLang="en-US" sz="3200" dirty="0"/>
              <a:t>시퀀스 다이어그램</a:t>
            </a:r>
          </a:p>
          <a:p>
            <a:pPr>
              <a:lnSpc>
                <a:spcPct val="150000"/>
              </a:lnSpc>
            </a:pPr>
            <a:r>
              <a:rPr lang="en-US" altLang="ko-KR" sz="3200" dirty="0"/>
              <a:t>ER</a:t>
            </a:r>
            <a:r>
              <a:rPr lang="ko-KR" altLang="en-US" sz="3200" dirty="0"/>
              <a:t> 다이어그램</a:t>
            </a:r>
          </a:p>
          <a:p>
            <a:pPr>
              <a:lnSpc>
                <a:spcPct val="150000"/>
              </a:lnSpc>
            </a:pPr>
            <a:r>
              <a:rPr lang="en-US" altLang="ko-KR" sz="3200" dirty="0"/>
              <a:t>UML </a:t>
            </a:r>
            <a:r>
              <a:rPr lang="ko-KR" altLang="en-US" sz="3200" dirty="0"/>
              <a:t>개발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ko-KR" altLang="en-US" sz="3200" dirty="0"/>
              <a:t>스토리 보드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BA5066-9070-4AF0-83BA-7625A892B760}"/>
              </a:ext>
            </a:extLst>
          </p:cNvPr>
          <p:cNvSpPr txBox="1">
            <a:spLocks/>
          </p:cNvSpPr>
          <p:nvPr/>
        </p:nvSpPr>
        <p:spPr>
          <a:xfrm>
            <a:off x="8322322" y="2608447"/>
            <a:ext cx="6200595" cy="4803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/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2709845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스토리보드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BB998C-9E9D-4581-A7E9-681BF117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26" y="1106906"/>
            <a:ext cx="10256948" cy="50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2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스토리보드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06C7053-CED0-41AC-A48E-2C3671E1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96" y="1139362"/>
            <a:ext cx="10093607" cy="49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1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결과물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DC4904-83BF-4524-A1B4-A87E3C162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588"/>
            <a:ext cx="6096000" cy="35888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86F937-2B2F-4A94-89DE-0871EC8F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09194"/>
            <a:ext cx="6095999" cy="358882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81A152E-137E-4B24-9F14-19AB99ADD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429000"/>
            <a:ext cx="6095999" cy="35888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8EEFE1-C9C3-47E1-8265-D14087C17995}"/>
              </a:ext>
            </a:extLst>
          </p:cNvPr>
          <p:cNvSpPr/>
          <p:nvPr/>
        </p:nvSpPr>
        <p:spPr>
          <a:xfrm>
            <a:off x="2720741" y="4937761"/>
            <a:ext cx="455596" cy="21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072F64-2232-444D-9575-64ABCBED16A1}"/>
              </a:ext>
            </a:extLst>
          </p:cNvPr>
          <p:cNvSpPr/>
          <p:nvPr/>
        </p:nvSpPr>
        <p:spPr>
          <a:xfrm>
            <a:off x="8484666" y="2151956"/>
            <a:ext cx="1318661" cy="703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A52D5B-251D-423A-BCC8-36DF857C0724}"/>
              </a:ext>
            </a:extLst>
          </p:cNvPr>
          <p:cNvSpPr/>
          <p:nvPr/>
        </p:nvSpPr>
        <p:spPr>
          <a:xfrm>
            <a:off x="8138160" y="3713748"/>
            <a:ext cx="455596" cy="21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138C3BF-19C7-43EB-875C-BBE201402262}"/>
              </a:ext>
            </a:extLst>
          </p:cNvPr>
          <p:cNvSpPr/>
          <p:nvPr/>
        </p:nvSpPr>
        <p:spPr>
          <a:xfrm>
            <a:off x="2353378" y="4437400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3C8831F-31E2-4A75-BCFE-8E0C4F171B88}"/>
              </a:ext>
            </a:extLst>
          </p:cNvPr>
          <p:cNvSpPr/>
          <p:nvPr/>
        </p:nvSpPr>
        <p:spPr>
          <a:xfrm>
            <a:off x="8091638" y="1678522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B4A1E55-27D0-4850-AFA6-6E8E21F64946}"/>
              </a:ext>
            </a:extLst>
          </p:cNvPr>
          <p:cNvSpPr/>
          <p:nvPr/>
        </p:nvSpPr>
        <p:spPr>
          <a:xfrm>
            <a:off x="7770797" y="3176000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9064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결과물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E1900-CDD0-45A0-B3F0-AA7E3C882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0674"/>
            <a:ext cx="6096000" cy="35888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F41A9C-1969-4D0A-97E8-C33D17AF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817" y="1511168"/>
            <a:ext cx="6093183" cy="41246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4FCD36-5E51-40F4-BED1-7AED8631870E}"/>
              </a:ext>
            </a:extLst>
          </p:cNvPr>
          <p:cNvSpPr/>
          <p:nvPr/>
        </p:nvSpPr>
        <p:spPr>
          <a:xfrm>
            <a:off x="3124999" y="4937761"/>
            <a:ext cx="455596" cy="21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CF71DB-7803-4C22-86B9-973CB570C7A4}"/>
              </a:ext>
            </a:extLst>
          </p:cNvPr>
          <p:cNvSpPr/>
          <p:nvPr/>
        </p:nvSpPr>
        <p:spPr>
          <a:xfrm>
            <a:off x="7599141" y="1511168"/>
            <a:ext cx="3075275" cy="4124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60081F-F52A-418B-81B9-FD29DC9425DD}"/>
              </a:ext>
            </a:extLst>
          </p:cNvPr>
          <p:cNvSpPr/>
          <p:nvPr/>
        </p:nvSpPr>
        <p:spPr>
          <a:xfrm>
            <a:off x="2759043" y="4408371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A8CA29B-15EE-4199-8DD5-A5A99378F058}"/>
              </a:ext>
            </a:extLst>
          </p:cNvPr>
          <p:cNvSpPr/>
          <p:nvPr/>
        </p:nvSpPr>
        <p:spPr>
          <a:xfrm>
            <a:off x="7258029" y="1013788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092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결과물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BCB6262-0C66-4E65-A90A-5DC45F4C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" y="702343"/>
            <a:ext cx="6093183" cy="412461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B6A0244-BFDB-462C-8E24-D46D4144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83" y="702343"/>
            <a:ext cx="6093184" cy="412461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4AF684-823B-4E0D-96DD-42A69A82E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408" y="3429000"/>
            <a:ext cx="6093186" cy="4124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EE1593-A075-401F-AF3A-71593FDF737C}"/>
              </a:ext>
            </a:extLst>
          </p:cNvPr>
          <p:cNvSpPr/>
          <p:nvPr/>
        </p:nvSpPr>
        <p:spPr>
          <a:xfrm>
            <a:off x="2184168" y="2219333"/>
            <a:ext cx="1742939" cy="82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96E37E-CD86-4AFE-A8B1-FE373584F5B7}"/>
              </a:ext>
            </a:extLst>
          </p:cNvPr>
          <p:cNvSpPr/>
          <p:nvPr/>
        </p:nvSpPr>
        <p:spPr>
          <a:xfrm>
            <a:off x="8277351" y="2219333"/>
            <a:ext cx="1742939" cy="82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BFAFA1-23EA-4BBF-AED8-658CF7EFFFBC}"/>
              </a:ext>
            </a:extLst>
          </p:cNvPr>
          <p:cNvSpPr/>
          <p:nvPr/>
        </p:nvSpPr>
        <p:spPr>
          <a:xfrm>
            <a:off x="5224530" y="4965557"/>
            <a:ext cx="1742939" cy="82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23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결과물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0C05042-72A6-4624-842D-7A781FA9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738"/>
            <a:ext cx="6096000" cy="41265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CC5D1A-1EAF-46A5-9BA4-9912D3931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4241"/>
            <a:ext cx="6096001" cy="412652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9E015A4-654D-4316-BF32-A7FC15C50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6096000" cy="41265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A9B465-C457-4A5D-A11A-E9928BE0484E}"/>
              </a:ext>
            </a:extLst>
          </p:cNvPr>
          <p:cNvSpPr/>
          <p:nvPr/>
        </p:nvSpPr>
        <p:spPr>
          <a:xfrm>
            <a:off x="8272530" y="2209707"/>
            <a:ext cx="1742939" cy="82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402D57-7941-43BE-90D3-564F8C8935F8}"/>
              </a:ext>
            </a:extLst>
          </p:cNvPr>
          <p:cNvSpPr/>
          <p:nvPr/>
        </p:nvSpPr>
        <p:spPr>
          <a:xfrm>
            <a:off x="8118910" y="3992880"/>
            <a:ext cx="3999296" cy="194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094DFD-01C8-4D4E-B6CD-60EC31683AC0}"/>
              </a:ext>
            </a:extLst>
          </p:cNvPr>
          <p:cNvSpPr/>
          <p:nvPr/>
        </p:nvSpPr>
        <p:spPr>
          <a:xfrm>
            <a:off x="4042611" y="5072514"/>
            <a:ext cx="413886" cy="221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C28988B-C734-4776-A3A0-781C68CA041E}"/>
              </a:ext>
            </a:extLst>
          </p:cNvPr>
          <p:cNvSpPr/>
          <p:nvPr/>
        </p:nvSpPr>
        <p:spPr>
          <a:xfrm>
            <a:off x="3633538" y="4570119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62340D2-E144-4A67-9DBE-9566774B42CC}"/>
              </a:ext>
            </a:extLst>
          </p:cNvPr>
          <p:cNvSpPr/>
          <p:nvPr/>
        </p:nvSpPr>
        <p:spPr>
          <a:xfrm>
            <a:off x="7844590" y="1736866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4</a:t>
            </a:r>
            <a:endParaRPr lang="ko-KR" altLang="en-US" sz="28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D0138BD-049C-4814-B403-D246A8D09DCC}"/>
              </a:ext>
            </a:extLst>
          </p:cNvPr>
          <p:cNvSpPr/>
          <p:nvPr/>
        </p:nvSpPr>
        <p:spPr>
          <a:xfrm>
            <a:off x="7723890" y="3500787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5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93994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결과물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64D3103-EF57-4013-9648-B73CCA60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738"/>
            <a:ext cx="6096000" cy="41265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F99B63-3254-4AB7-BA53-EF74E335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691970"/>
            <a:ext cx="6096001" cy="412652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FC7D7B2-7FD5-4FDE-9520-70B3B3C03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092116"/>
            <a:ext cx="6096001" cy="4126524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2492529-D325-42EE-BA58-C751E6876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5492262"/>
            <a:ext cx="6096001" cy="41265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DFAFBC-0909-4C42-B3F0-6FAE245ECE42}"/>
              </a:ext>
            </a:extLst>
          </p:cNvPr>
          <p:cNvSpPr/>
          <p:nvPr/>
        </p:nvSpPr>
        <p:spPr>
          <a:xfrm>
            <a:off x="2176530" y="2883476"/>
            <a:ext cx="1742939" cy="82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73BE74-303B-4BE2-89C2-307E86D07CED}"/>
              </a:ext>
            </a:extLst>
          </p:cNvPr>
          <p:cNvSpPr/>
          <p:nvPr/>
        </p:nvSpPr>
        <p:spPr>
          <a:xfrm>
            <a:off x="8217924" y="4670011"/>
            <a:ext cx="1742939" cy="82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224424-28A5-4520-AA6E-DCFEDE30AAE8}"/>
              </a:ext>
            </a:extLst>
          </p:cNvPr>
          <p:cNvSpPr/>
          <p:nvPr/>
        </p:nvSpPr>
        <p:spPr>
          <a:xfrm>
            <a:off x="8365958" y="985812"/>
            <a:ext cx="1163053" cy="207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D5A91B-48F7-4B53-B0E0-9F065DD61DC7}"/>
              </a:ext>
            </a:extLst>
          </p:cNvPr>
          <p:cNvSpPr/>
          <p:nvPr/>
        </p:nvSpPr>
        <p:spPr>
          <a:xfrm>
            <a:off x="8138160" y="6043064"/>
            <a:ext cx="455596" cy="21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B6E6FE-1E9C-4AF4-9212-45842287228B}"/>
              </a:ext>
            </a:extLst>
          </p:cNvPr>
          <p:cNvSpPr/>
          <p:nvPr/>
        </p:nvSpPr>
        <p:spPr>
          <a:xfrm>
            <a:off x="7943604" y="467500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AABE8A1-E9BE-47D9-A867-AB7BC317CF3E}"/>
              </a:ext>
            </a:extLst>
          </p:cNvPr>
          <p:cNvSpPr/>
          <p:nvPr/>
        </p:nvSpPr>
        <p:spPr>
          <a:xfrm>
            <a:off x="7817318" y="4182027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0957FAF-2A3D-4C36-AEFA-DA10D85AECB0}"/>
              </a:ext>
            </a:extLst>
          </p:cNvPr>
          <p:cNvSpPr/>
          <p:nvPr/>
        </p:nvSpPr>
        <p:spPr>
          <a:xfrm>
            <a:off x="7777216" y="5546258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4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A564DA-2E55-4181-A8F2-F076AF0BD62E}"/>
              </a:ext>
            </a:extLst>
          </p:cNvPr>
          <p:cNvSpPr/>
          <p:nvPr/>
        </p:nvSpPr>
        <p:spPr>
          <a:xfrm>
            <a:off x="3538884" y="4937761"/>
            <a:ext cx="455596" cy="21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7432C2-ECF4-4813-8E6C-5503F95AF208}"/>
              </a:ext>
            </a:extLst>
          </p:cNvPr>
          <p:cNvSpPr/>
          <p:nvPr/>
        </p:nvSpPr>
        <p:spPr>
          <a:xfrm>
            <a:off x="3171521" y="4410307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77339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결과물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DC88398-C51A-4D8F-9AAF-3F7ADC7F8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738"/>
            <a:ext cx="6096000" cy="412652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38D42B7-0B07-4E44-B2A2-C68B77E5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79937"/>
            <a:ext cx="6096001" cy="412652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739C624-A019-467F-89A2-D3B0EB4E6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86100"/>
            <a:ext cx="6096000" cy="4126523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6EA7968-850A-4091-AAA5-3A1A4D759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492261"/>
            <a:ext cx="6096000" cy="41265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37D9C8-A1BD-4F1B-B342-B668110A6145}"/>
              </a:ext>
            </a:extLst>
          </p:cNvPr>
          <p:cNvSpPr/>
          <p:nvPr/>
        </p:nvSpPr>
        <p:spPr>
          <a:xfrm>
            <a:off x="2176530" y="2883476"/>
            <a:ext cx="1742939" cy="82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7F1607-B990-40FA-9799-425AB64027D8}"/>
              </a:ext>
            </a:extLst>
          </p:cNvPr>
          <p:cNvSpPr/>
          <p:nvPr/>
        </p:nvSpPr>
        <p:spPr>
          <a:xfrm>
            <a:off x="8217925" y="2263850"/>
            <a:ext cx="1742939" cy="82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A430CC-1BBD-4FDA-93E4-5C2F5F534C9F}"/>
              </a:ext>
            </a:extLst>
          </p:cNvPr>
          <p:cNvSpPr/>
          <p:nvPr/>
        </p:nvSpPr>
        <p:spPr>
          <a:xfrm>
            <a:off x="8217925" y="4670011"/>
            <a:ext cx="1742939" cy="82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210AD2-81E5-465B-A0D6-52B4232C40D8}"/>
              </a:ext>
            </a:extLst>
          </p:cNvPr>
          <p:cNvSpPr/>
          <p:nvPr/>
        </p:nvSpPr>
        <p:spPr>
          <a:xfrm>
            <a:off x="8123338" y="5953472"/>
            <a:ext cx="3975618" cy="678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983B1C-07D8-4EF5-A8AE-C3E5FE54C040}"/>
              </a:ext>
            </a:extLst>
          </p:cNvPr>
          <p:cNvSpPr/>
          <p:nvPr/>
        </p:nvSpPr>
        <p:spPr>
          <a:xfrm>
            <a:off x="3933521" y="4937761"/>
            <a:ext cx="455596" cy="21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D96AAF-C66A-492D-8C9A-018FF8A366A8}"/>
              </a:ext>
            </a:extLst>
          </p:cNvPr>
          <p:cNvSpPr/>
          <p:nvPr/>
        </p:nvSpPr>
        <p:spPr>
          <a:xfrm>
            <a:off x="3566158" y="4395691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71A57E0-ED16-4B3C-9C9D-66D5AB0A78BE}"/>
              </a:ext>
            </a:extLst>
          </p:cNvPr>
          <p:cNvSpPr/>
          <p:nvPr/>
        </p:nvSpPr>
        <p:spPr>
          <a:xfrm>
            <a:off x="7802882" y="1758925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E5CB7A6-F2C5-424E-A4AC-F2B83194B3CD}"/>
              </a:ext>
            </a:extLst>
          </p:cNvPr>
          <p:cNvSpPr/>
          <p:nvPr/>
        </p:nvSpPr>
        <p:spPr>
          <a:xfrm>
            <a:off x="7802882" y="4151666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2E0F375-9A97-4ECD-AF34-A7381B66D066}"/>
              </a:ext>
            </a:extLst>
          </p:cNvPr>
          <p:cNvSpPr/>
          <p:nvPr/>
        </p:nvSpPr>
        <p:spPr>
          <a:xfrm>
            <a:off x="7728061" y="5448547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4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7149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결과물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0E50534-C12A-4C16-B2E6-7463B587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290" y="-2"/>
            <a:ext cx="5065570" cy="3429001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BBE2EBB-4FC8-442D-9CCC-E7DE396CD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5738"/>
            <a:ext cx="6096000" cy="412652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B888CFE-2672-4148-910B-E4F675C3C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289" y="3428999"/>
            <a:ext cx="5065571" cy="3429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0231A85-9BC8-46ED-8E98-04BA35A7B86E}"/>
              </a:ext>
            </a:extLst>
          </p:cNvPr>
          <p:cNvSpPr/>
          <p:nvPr/>
        </p:nvSpPr>
        <p:spPr>
          <a:xfrm>
            <a:off x="4645790" y="4937761"/>
            <a:ext cx="455596" cy="21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5AB91E-671E-4FD1-9E8D-DBC042B0C148}"/>
              </a:ext>
            </a:extLst>
          </p:cNvPr>
          <p:cNvSpPr/>
          <p:nvPr/>
        </p:nvSpPr>
        <p:spPr>
          <a:xfrm>
            <a:off x="7300761" y="3983254"/>
            <a:ext cx="303199" cy="20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6B906D-B086-428A-B364-43FFEBEA7186}"/>
              </a:ext>
            </a:extLst>
          </p:cNvPr>
          <p:cNvSpPr/>
          <p:nvPr/>
        </p:nvSpPr>
        <p:spPr>
          <a:xfrm>
            <a:off x="7020024" y="545421"/>
            <a:ext cx="303199" cy="20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0D95A6-47AA-4BF4-A855-7BA769DB7C65}"/>
              </a:ext>
            </a:extLst>
          </p:cNvPr>
          <p:cNvSpPr/>
          <p:nvPr/>
        </p:nvSpPr>
        <p:spPr>
          <a:xfrm>
            <a:off x="4278427" y="4410307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95FA792-9586-4E32-B54C-4A18D674F3D6}"/>
              </a:ext>
            </a:extLst>
          </p:cNvPr>
          <p:cNvSpPr/>
          <p:nvPr/>
        </p:nvSpPr>
        <p:spPr>
          <a:xfrm>
            <a:off x="6622983" y="39152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1603839-4D3D-4B9A-B106-5D8D2E02AD7B}"/>
              </a:ext>
            </a:extLst>
          </p:cNvPr>
          <p:cNvSpPr/>
          <p:nvPr/>
        </p:nvSpPr>
        <p:spPr>
          <a:xfrm>
            <a:off x="6897303" y="3468153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3500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결과물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33205D4-E653-40B6-8542-D7B0CDE2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738"/>
            <a:ext cx="6096000" cy="412652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F6E419B-4867-4274-8588-4C0871B7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65738"/>
            <a:ext cx="6096001" cy="41265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C573F5-D4E4-4C77-BE8E-826DFFAE8E75}"/>
              </a:ext>
            </a:extLst>
          </p:cNvPr>
          <p:cNvSpPr/>
          <p:nvPr/>
        </p:nvSpPr>
        <p:spPr>
          <a:xfrm>
            <a:off x="5078928" y="4937761"/>
            <a:ext cx="936862" cy="21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5FD6BE-A3B7-4120-8106-CBBB3D6260A1}"/>
              </a:ext>
            </a:extLst>
          </p:cNvPr>
          <p:cNvSpPr/>
          <p:nvPr/>
        </p:nvSpPr>
        <p:spPr>
          <a:xfrm>
            <a:off x="7859024" y="2905226"/>
            <a:ext cx="2565135" cy="1031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931387E-10A8-4962-914C-D2EAD81B60C4}"/>
              </a:ext>
            </a:extLst>
          </p:cNvPr>
          <p:cNvSpPr/>
          <p:nvPr/>
        </p:nvSpPr>
        <p:spPr>
          <a:xfrm>
            <a:off x="4724399" y="4431492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9763FA8-67A9-4176-B7DE-014753F9DB85}"/>
              </a:ext>
            </a:extLst>
          </p:cNvPr>
          <p:cNvSpPr/>
          <p:nvPr/>
        </p:nvSpPr>
        <p:spPr>
          <a:xfrm>
            <a:off x="7498080" y="2398957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3297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시나리오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22423-A9C9-4169-89CF-A42E9C70C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424" y="1568917"/>
            <a:ext cx="9288378" cy="48800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전체버튼 클릭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DB</a:t>
            </a:r>
            <a:r>
              <a:rPr lang="ko-KR" altLang="en-US" sz="2400" dirty="0"/>
              <a:t>접근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모든 데이터 가져옴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 출력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검색버튼 클릭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검색 폼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검색할 데이터 받음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DB </a:t>
            </a:r>
            <a:r>
              <a:rPr lang="ko-KR" altLang="en-US" sz="2400" dirty="0"/>
              <a:t>접근 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	</a:t>
            </a:r>
            <a:r>
              <a:rPr lang="en-US" altLang="ko-KR" sz="2400" dirty="0"/>
              <a:t> </a:t>
            </a:r>
            <a:r>
              <a:rPr lang="ko-KR" altLang="en-US" sz="2400" dirty="0"/>
              <a:t>검색한 데이터 가져옴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 출력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추가버튼 클릭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입력 폼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입력할 데이터 받음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DB </a:t>
            </a:r>
            <a:r>
              <a:rPr lang="ko-KR" altLang="en-US" sz="2400" dirty="0"/>
              <a:t>접근 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	</a:t>
            </a:r>
            <a:r>
              <a:rPr lang="en-US" altLang="ko-KR" sz="2400" dirty="0"/>
              <a:t> </a:t>
            </a:r>
            <a:r>
              <a:rPr lang="ko-KR" altLang="en-US" sz="2400" dirty="0"/>
              <a:t>입력</a:t>
            </a:r>
            <a:r>
              <a:rPr lang="en-US" altLang="ko-KR" sz="2400" dirty="0"/>
              <a:t>, </a:t>
            </a:r>
            <a:r>
              <a:rPr lang="ko-KR" altLang="en-US" sz="2400" dirty="0"/>
              <a:t>입력한 데이터 가져옴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 출력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테이블 선택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수정버튼 클릭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수정 폼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수정할 데이터 받음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DB </a:t>
            </a:r>
            <a:r>
              <a:rPr lang="ko-KR" altLang="en-US" sz="2400" dirty="0"/>
              <a:t>접근 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	</a:t>
            </a:r>
            <a:r>
              <a:rPr lang="en-US" altLang="ko-KR" sz="2400" dirty="0"/>
              <a:t> </a:t>
            </a:r>
            <a:r>
              <a:rPr lang="ko-KR" altLang="en-US" sz="2400" dirty="0"/>
              <a:t>수정</a:t>
            </a:r>
            <a:r>
              <a:rPr lang="en-US" altLang="ko-KR" sz="2400" dirty="0"/>
              <a:t>, </a:t>
            </a:r>
            <a:r>
              <a:rPr lang="ko-KR" altLang="en-US" sz="2400" dirty="0"/>
              <a:t>수정한 데이터 가져옴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 출력</a:t>
            </a:r>
          </a:p>
        </p:txBody>
      </p:sp>
    </p:spTree>
    <p:extLst>
      <p:ext uri="{BB962C8B-B14F-4D97-AF65-F5344CB8AC3E}">
        <p14:creationId xmlns:p14="http://schemas.microsoft.com/office/powerpoint/2010/main" val="3523862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결과물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C7C8B39-1469-47B7-B0FF-BC44B803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738"/>
            <a:ext cx="6096000" cy="412652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1F69AD-71DF-44C2-B45F-0CAD99393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91111"/>
            <a:ext cx="6096001" cy="412652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E8DFE50-CC55-42A9-B264-5CEFD2899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81679"/>
            <a:ext cx="6096001" cy="41265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488EFD-2127-4413-9D7A-BEBBAB6065E6}"/>
              </a:ext>
            </a:extLst>
          </p:cNvPr>
          <p:cNvSpPr/>
          <p:nvPr/>
        </p:nvSpPr>
        <p:spPr>
          <a:xfrm>
            <a:off x="8932244" y="5919538"/>
            <a:ext cx="413888" cy="218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9368BA-8E95-475E-8AF0-898B0F90FD22}"/>
              </a:ext>
            </a:extLst>
          </p:cNvPr>
          <p:cNvSpPr/>
          <p:nvPr/>
        </p:nvSpPr>
        <p:spPr>
          <a:xfrm>
            <a:off x="2176530" y="2883476"/>
            <a:ext cx="1742939" cy="82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488C0A-A963-407D-96A9-0C3BEFC84006}"/>
              </a:ext>
            </a:extLst>
          </p:cNvPr>
          <p:cNvSpPr/>
          <p:nvPr/>
        </p:nvSpPr>
        <p:spPr>
          <a:xfrm>
            <a:off x="8152214" y="3003082"/>
            <a:ext cx="539399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13D84F9-1D8D-4200-B17A-54F7607F92E8}"/>
              </a:ext>
            </a:extLst>
          </p:cNvPr>
          <p:cNvSpPr/>
          <p:nvPr/>
        </p:nvSpPr>
        <p:spPr>
          <a:xfrm>
            <a:off x="9230244" y="5428409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84243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결과물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A413BAD-2B12-4B1D-A5A1-DF3B5F76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737"/>
            <a:ext cx="6096003" cy="4126525"/>
          </a:xfrm>
          <a:prstGeom prst="rect">
            <a:avLst/>
          </a:prstGeom>
        </p:spPr>
      </p:pic>
      <p:pic>
        <p:nvPicPr>
          <p:cNvPr id="8" name="그림 7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0EAB353E-EFA0-4178-9D03-45B05C48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5737"/>
            <a:ext cx="6096003" cy="41265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0D9D70-4EBC-4F22-9E40-2214643D679B}"/>
              </a:ext>
            </a:extLst>
          </p:cNvPr>
          <p:cNvSpPr/>
          <p:nvPr/>
        </p:nvSpPr>
        <p:spPr>
          <a:xfrm>
            <a:off x="2176530" y="2883476"/>
            <a:ext cx="1742939" cy="822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112ED-8AC1-465E-812A-1481490F2EC6}"/>
              </a:ext>
            </a:extLst>
          </p:cNvPr>
          <p:cNvSpPr/>
          <p:nvPr/>
        </p:nvSpPr>
        <p:spPr>
          <a:xfrm>
            <a:off x="6189044" y="4490431"/>
            <a:ext cx="2165684" cy="774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20A0E0-D01F-4351-B58B-4CA232A0402B}"/>
              </a:ext>
            </a:extLst>
          </p:cNvPr>
          <p:cNvSpPr/>
          <p:nvPr/>
        </p:nvSpPr>
        <p:spPr>
          <a:xfrm>
            <a:off x="1809169" y="2377208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4</a:t>
            </a:r>
            <a:endParaRPr lang="ko-KR" altLang="en-US" sz="28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168678-2508-4CBA-B688-60D9989FBEF5}"/>
              </a:ext>
            </a:extLst>
          </p:cNvPr>
          <p:cNvSpPr/>
          <p:nvPr/>
        </p:nvSpPr>
        <p:spPr>
          <a:xfrm>
            <a:off x="5821680" y="3988867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5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96658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703299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결과물</a:t>
            </a:r>
            <a:r>
              <a:rPr lang="en-US" altLang="ko-KR" sz="3200" dirty="0"/>
              <a:t>(+</a:t>
            </a:r>
            <a:r>
              <a:rPr lang="ko-KR" altLang="en-US" sz="3200" dirty="0"/>
              <a:t>로그인 기능 추가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633846B-C57A-4E87-8AE7-AC467400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573" y="720670"/>
            <a:ext cx="6112572" cy="3607110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B2A34F5F-1759-434F-A1F9-7C421216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55" y="3433275"/>
            <a:ext cx="6096000" cy="3597331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D360627-8282-40BA-A493-3D20C4048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60669"/>
            <a:ext cx="6096000" cy="3597331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712433F-9746-4C6D-9C1F-B50C70A1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0670"/>
            <a:ext cx="6112572" cy="360711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FAD92A-5B98-4A8F-B0CC-6AB32E36BF05}"/>
              </a:ext>
            </a:extLst>
          </p:cNvPr>
          <p:cNvSpPr/>
          <p:nvPr/>
        </p:nvSpPr>
        <p:spPr>
          <a:xfrm>
            <a:off x="8200724" y="1963554"/>
            <a:ext cx="1953929" cy="885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EF9FB-DE2B-47A0-9E83-A9CAF3434866}"/>
              </a:ext>
            </a:extLst>
          </p:cNvPr>
          <p:cNvSpPr/>
          <p:nvPr/>
        </p:nvSpPr>
        <p:spPr>
          <a:xfrm>
            <a:off x="8131742" y="4676279"/>
            <a:ext cx="1953929" cy="885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885B92-16EB-4C97-B717-98621071AE0B}"/>
              </a:ext>
            </a:extLst>
          </p:cNvPr>
          <p:cNvSpPr/>
          <p:nvPr/>
        </p:nvSpPr>
        <p:spPr>
          <a:xfrm>
            <a:off x="28875" y="736716"/>
            <a:ext cx="6067126" cy="3607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AB3ADD-5A61-4481-B28D-E5B18B269F58}"/>
              </a:ext>
            </a:extLst>
          </p:cNvPr>
          <p:cNvSpPr/>
          <p:nvPr/>
        </p:nvSpPr>
        <p:spPr>
          <a:xfrm>
            <a:off x="0" y="6038404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2E951D-69ED-4966-8803-58D0D5F0C355}"/>
              </a:ext>
            </a:extLst>
          </p:cNvPr>
          <p:cNvSpPr/>
          <p:nvPr/>
        </p:nvSpPr>
        <p:spPr>
          <a:xfrm>
            <a:off x="-1088" y="452765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42195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21482-8F29-4E27-B638-D0BC87CF6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561FD9-49BE-4DAB-ADA3-F56860F44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이영기</a:t>
            </a:r>
          </a:p>
        </p:txBody>
      </p:sp>
    </p:spTree>
    <p:extLst>
      <p:ext uri="{BB962C8B-B14F-4D97-AF65-F5344CB8AC3E}">
        <p14:creationId xmlns:p14="http://schemas.microsoft.com/office/powerpoint/2010/main" val="280048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시나리오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22423-A9C9-4169-89CF-A42E9C70C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0675" y="1568918"/>
            <a:ext cx="8797490" cy="42192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테이블 선택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삭제버튼 클릭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DB </a:t>
            </a:r>
            <a:r>
              <a:rPr lang="ko-KR" altLang="en-US" sz="2400" dirty="0"/>
              <a:t>접근 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	</a:t>
            </a:r>
            <a:r>
              <a:rPr lang="en-US" altLang="ko-KR" sz="2400" dirty="0"/>
              <a:t> </a:t>
            </a:r>
            <a:r>
              <a:rPr lang="ko-KR" altLang="en-US" sz="2400" dirty="0"/>
              <a:t>삭제</a:t>
            </a:r>
            <a:r>
              <a:rPr lang="en-US" altLang="ko-KR" sz="2400" dirty="0"/>
              <a:t>, </a:t>
            </a:r>
            <a:r>
              <a:rPr lang="ko-KR" altLang="en-US" sz="2400" dirty="0"/>
              <a:t>모든 데이터 가져옴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 출력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차트버튼 클릭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DB </a:t>
            </a:r>
            <a:r>
              <a:rPr lang="ko-KR" altLang="en-US" sz="2400" dirty="0"/>
              <a:t>접근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모든 데이터 가져옴 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	</a:t>
            </a:r>
            <a:r>
              <a:rPr lang="en-US" altLang="ko-KR" sz="2400" dirty="0"/>
              <a:t> </a:t>
            </a:r>
            <a:r>
              <a:rPr lang="ko-KR" altLang="en-US" sz="2400" dirty="0"/>
              <a:t>차트 폼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가공한 차트 출력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현재 테이블 문서화버튼 클릭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테이블에 출력된 데이터 가져옴 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	</a:t>
            </a:r>
            <a:r>
              <a:rPr lang="en-US" altLang="ko-KR" sz="2400" dirty="0"/>
              <a:t> </a:t>
            </a:r>
            <a:r>
              <a:rPr lang="ko-KR" altLang="en-US" sz="2400" dirty="0"/>
              <a:t>문서화폼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파일이름</a:t>
            </a:r>
            <a:r>
              <a:rPr lang="en-US" altLang="ko-KR" sz="2400" dirty="0"/>
              <a:t>, </a:t>
            </a:r>
            <a:r>
              <a:rPr lang="ko-KR" altLang="en-US" sz="2400" dirty="0"/>
              <a:t>파일경로 데이터 받음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엑셀파일로 출력</a:t>
            </a:r>
          </a:p>
        </p:txBody>
      </p:sp>
    </p:spTree>
    <p:extLst>
      <p:ext uri="{BB962C8B-B14F-4D97-AF65-F5344CB8AC3E}">
        <p14:creationId xmlns:p14="http://schemas.microsoft.com/office/powerpoint/2010/main" val="368718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요구분석정의서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22423-A9C9-4169-89CF-A42E9C70C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0675" y="1498894"/>
            <a:ext cx="9971771" cy="50917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3000" b="1" dirty="0"/>
              <a:t>전체보기</a:t>
            </a:r>
            <a:r>
              <a:rPr lang="en-US" altLang="ko-KR" sz="2600" dirty="0"/>
              <a:t>: DB</a:t>
            </a:r>
            <a:r>
              <a:rPr lang="ko-KR" altLang="en-US" sz="2600" dirty="0"/>
              <a:t>에 저장된 모든 데이터를 볼 수 있음</a:t>
            </a:r>
          </a:p>
          <a:p>
            <a:pPr>
              <a:lnSpc>
                <a:spcPct val="160000"/>
              </a:lnSpc>
            </a:pPr>
            <a:r>
              <a:rPr lang="ko-KR" altLang="en-US" sz="3000" b="1" dirty="0"/>
              <a:t>검색</a:t>
            </a:r>
            <a:r>
              <a:rPr lang="en-US" altLang="ko-KR" sz="2600" dirty="0"/>
              <a:t>: DB</a:t>
            </a:r>
            <a:r>
              <a:rPr lang="ko-KR" altLang="en-US" sz="2600" dirty="0"/>
              <a:t>에 저장된 데이터 중</a:t>
            </a:r>
            <a:r>
              <a:rPr lang="en-US" altLang="ko-KR" sz="2600" dirty="0"/>
              <a:t>, </a:t>
            </a:r>
            <a:r>
              <a:rPr lang="ko-KR" altLang="en-US" sz="2600" dirty="0"/>
              <a:t>성명 필드 값이 특정 단어를 포함하는 경우 볼 수 있음</a:t>
            </a:r>
          </a:p>
          <a:p>
            <a:pPr>
              <a:lnSpc>
                <a:spcPct val="160000"/>
              </a:lnSpc>
            </a:pPr>
            <a:r>
              <a:rPr lang="ko-KR" altLang="en-US" sz="3000" b="1" dirty="0"/>
              <a:t>추가</a:t>
            </a:r>
            <a:r>
              <a:rPr lang="en-US" altLang="ko-KR" sz="2600" dirty="0"/>
              <a:t>: </a:t>
            </a:r>
            <a:r>
              <a:rPr lang="ko-KR" altLang="en-US" sz="2600" dirty="0"/>
              <a:t>성명</a:t>
            </a:r>
            <a:r>
              <a:rPr lang="en-US" altLang="ko-KR" sz="2600" dirty="0"/>
              <a:t>, </a:t>
            </a:r>
            <a:r>
              <a:rPr lang="ko-KR" altLang="en-US" sz="2600" dirty="0"/>
              <a:t>생년월일</a:t>
            </a:r>
            <a:r>
              <a:rPr lang="en-US" altLang="ko-KR" sz="2600" dirty="0"/>
              <a:t>, </a:t>
            </a:r>
            <a:r>
              <a:rPr lang="ko-KR" altLang="en-US" sz="2600" dirty="0"/>
              <a:t>전화번호</a:t>
            </a:r>
            <a:r>
              <a:rPr lang="en-US" altLang="ko-KR" sz="2600" dirty="0"/>
              <a:t>, </a:t>
            </a:r>
            <a:r>
              <a:rPr lang="ko-KR" altLang="en-US" sz="2600" dirty="0"/>
              <a:t>이메일</a:t>
            </a:r>
            <a:r>
              <a:rPr lang="en-US" altLang="ko-KR" sz="2600" dirty="0"/>
              <a:t>, </a:t>
            </a:r>
            <a:r>
              <a:rPr lang="ko-KR" altLang="en-US" sz="2600" dirty="0"/>
              <a:t>성별</a:t>
            </a:r>
            <a:r>
              <a:rPr lang="en-US" altLang="ko-KR" sz="2600" dirty="0"/>
              <a:t>, </a:t>
            </a:r>
            <a:r>
              <a:rPr lang="ko-KR" altLang="en-US" sz="2600" dirty="0"/>
              <a:t>이미지</a:t>
            </a:r>
            <a:r>
              <a:rPr lang="en-US" altLang="ko-KR" sz="2600" dirty="0"/>
              <a:t>, </a:t>
            </a:r>
            <a:r>
              <a:rPr lang="ko-KR" altLang="en-US" sz="2600" dirty="0"/>
              <a:t>메모를 </a:t>
            </a:r>
            <a:r>
              <a:rPr lang="en-US" altLang="ko-KR" sz="2600" dirty="0"/>
              <a:t>DB</a:t>
            </a:r>
            <a:r>
              <a:rPr lang="ko-KR" altLang="en-US" sz="2600" dirty="0"/>
              <a:t>에 입력 할 수 있음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600" dirty="0"/>
              <a:t>	(</a:t>
            </a:r>
            <a:r>
              <a:rPr lang="ko-KR" altLang="en-US" sz="2600" dirty="0"/>
              <a:t>단</a:t>
            </a:r>
            <a:r>
              <a:rPr lang="en-US" altLang="ko-KR" sz="2600" dirty="0"/>
              <a:t>, </a:t>
            </a:r>
            <a:r>
              <a:rPr lang="ko-KR" altLang="en-US" sz="2600" dirty="0"/>
              <a:t>성명과 전화번호는 필수이며</a:t>
            </a:r>
            <a:r>
              <a:rPr lang="en-US" altLang="ko-KR" sz="2600" dirty="0"/>
              <a:t>, </a:t>
            </a:r>
            <a:r>
              <a:rPr lang="ko-KR" altLang="en-US" sz="2600" dirty="0"/>
              <a:t>전화번호는 중복되어서는 안된다</a:t>
            </a:r>
            <a:r>
              <a:rPr lang="en-US" altLang="ko-KR" sz="2600" dirty="0"/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600" dirty="0"/>
              <a:t>	(</a:t>
            </a:r>
            <a:r>
              <a:rPr lang="ko-KR" altLang="en-US" sz="2600" dirty="0"/>
              <a:t>또한 성별은 </a:t>
            </a:r>
            <a:r>
              <a:rPr lang="en-US" altLang="ko-KR" sz="2600" dirty="0"/>
              <a:t>'</a:t>
            </a:r>
            <a:r>
              <a:rPr lang="ko-KR" altLang="en-US" sz="2600" dirty="0"/>
              <a:t>남</a:t>
            </a:r>
            <a:r>
              <a:rPr lang="en-US" altLang="ko-KR" sz="2600" dirty="0"/>
              <a:t>' </a:t>
            </a:r>
            <a:r>
              <a:rPr lang="ko-KR" altLang="en-US" sz="2600" dirty="0"/>
              <a:t>또는 </a:t>
            </a:r>
            <a:r>
              <a:rPr lang="en-US" altLang="ko-KR" sz="2600" dirty="0"/>
              <a:t>'</a:t>
            </a:r>
            <a:r>
              <a:rPr lang="ko-KR" altLang="en-US" sz="2600" dirty="0"/>
              <a:t>여</a:t>
            </a:r>
            <a:r>
              <a:rPr lang="en-US" altLang="ko-KR" sz="2600" dirty="0"/>
              <a:t>'</a:t>
            </a:r>
            <a:r>
              <a:rPr lang="ko-KR" altLang="en-US" sz="2600" dirty="0"/>
              <a:t>만 존재한다</a:t>
            </a:r>
            <a:r>
              <a:rPr lang="en-US" altLang="ko-KR" sz="2600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3000" b="1" dirty="0"/>
              <a:t>수정</a:t>
            </a:r>
            <a:r>
              <a:rPr lang="en-US" altLang="ko-KR" sz="3000" dirty="0"/>
              <a:t>: </a:t>
            </a:r>
            <a:r>
              <a:rPr lang="ko-KR" altLang="en-US" sz="3000" dirty="0"/>
              <a:t>선택한 데이터의 일부 또는 전체를 수정하여 </a:t>
            </a:r>
            <a:r>
              <a:rPr lang="en-US" altLang="ko-KR" sz="3000" dirty="0"/>
              <a:t>DB</a:t>
            </a:r>
            <a:r>
              <a:rPr lang="ko-KR" altLang="en-US" sz="3000" dirty="0"/>
              <a:t>에 저장할 수 있음</a:t>
            </a:r>
          </a:p>
          <a:p>
            <a:pPr>
              <a:lnSpc>
                <a:spcPct val="160000"/>
              </a:lnSpc>
            </a:pPr>
            <a:r>
              <a:rPr lang="ko-KR" altLang="en-US" sz="3000" b="1" dirty="0"/>
              <a:t>삭제</a:t>
            </a:r>
            <a:r>
              <a:rPr lang="en-US" altLang="ko-KR" sz="2600" dirty="0"/>
              <a:t>: </a:t>
            </a:r>
            <a:r>
              <a:rPr lang="ko-KR" altLang="en-US" sz="2600" dirty="0"/>
              <a:t>선택한 데이터를 </a:t>
            </a:r>
            <a:r>
              <a:rPr lang="en-US" altLang="ko-KR" sz="2600" dirty="0"/>
              <a:t>DB</a:t>
            </a:r>
            <a:r>
              <a:rPr lang="ko-KR" altLang="en-US" sz="2600" dirty="0"/>
              <a:t>에서 삭제 할 수 있음</a:t>
            </a:r>
          </a:p>
          <a:p>
            <a:endParaRPr lang="ko-KR" altLang="en-US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4A6A0B4-E0CF-4457-B8B5-0BBF9B54E037}"/>
              </a:ext>
            </a:extLst>
          </p:cNvPr>
          <p:cNvSpPr/>
          <p:nvPr/>
        </p:nvSpPr>
        <p:spPr>
          <a:xfrm>
            <a:off x="1" y="548640"/>
            <a:ext cx="1780674" cy="726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기본 기능</a:t>
            </a:r>
          </a:p>
        </p:txBody>
      </p:sp>
    </p:spTree>
    <p:extLst>
      <p:ext uri="{BB962C8B-B14F-4D97-AF65-F5344CB8AC3E}">
        <p14:creationId xmlns:p14="http://schemas.microsoft.com/office/powerpoint/2010/main" val="6536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요구분석정의서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22423-A9C9-4169-89CF-A42E9C70C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923" y="1501059"/>
            <a:ext cx="9975279" cy="53350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차트</a:t>
            </a:r>
            <a:r>
              <a:rPr lang="en-US" altLang="ko-KR" sz="2400" dirty="0"/>
              <a:t>: DB</a:t>
            </a:r>
            <a:r>
              <a:rPr lang="ko-KR" altLang="en-US" sz="2400" dirty="0"/>
              <a:t>에 저장된 모든 데이터를 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800" dirty="0"/>
              <a:t>	</a:t>
            </a:r>
            <a:r>
              <a:rPr lang="en-US" altLang="ko-KR" sz="2400" dirty="0"/>
              <a:t>(1.</a:t>
            </a:r>
            <a:r>
              <a:rPr lang="ko-KR" altLang="en-US" sz="2400" dirty="0"/>
              <a:t>나이대별 인원수</a:t>
            </a:r>
            <a:r>
              <a:rPr lang="en-US" altLang="ko-KR" sz="2400" dirty="0"/>
              <a:t>, 2.</a:t>
            </a:r>
            <a:r>
              <a:rPr lang="ko-KR" altLang="en-US" sz="2400" dirty="0"/>
              <a:t>남여 성비</a:t>
            </a:r>
            <a:r>
              <a:rPr lang="en-US" altLang="ko-KR" sz="2400" dirty="0"/>
              <a:t>)</a:t>
            </a:r>
            <a:r>
              <a:rPr lang="ko-KR" altLang="en-US" sz="2400" dirty="0"/>
              <a:t>로 가공하여 차트로 보여줌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문서화</a:t>
            </a:r>
            <a:r>
              <a:rPr lang="en-US" altLang="ko-KR" sz="2400" dirty="0"/>
              <a:t>: DB</a:t>
            </a:r>
            <a:r>
              <a:rPr lang="ko-KR" altLang="en-US" sz="2400" dirty="0"/>
              <a:t>에 있는 데이터의 일부 또는 전체를 엑셀파일로 출력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센터</a:t>
            </a:r>
            <a:r>
              <a:rPr lang="en-US" altLang="ko-KR" sz="2400" dirty="0"/>
              <a:t>: </a:t>
            </a:r>
            <a:r>
              <a:rPr lang="ko-KR" altLang="en-US" sz="2400" dirty="0"/>
              <a:t>성명</a:t>
            </a:r>
            <a:r>
              <a:rPr lang="en-US" altLang="ko-KR" sz="2400" dirty="0"/>
              <a:t>, </a:t>
            </a:r>
            <a:r>
              <a:rPr lang="ko-KR" altLang="en-US" sz="2400" dirty="0"/>
              <a:t>생년월일</a:t>
            </a:r>
            <a:r>
              <a:rPr lang="en-US" altLang="ko-KR" sz="2400" dirty="0"/>
              <a:t>, </a:t>
            </a:r>
            <a:r>
              <a:rPr lang="ko-KR" altLang="en-US" sz="2400" dirty="0"/>
              <a:t>전화번호</a:t>
            </a:r>
            <a:r>
              <a:rPr lang="en-US" altLang="ko-KR" sz="2400" dirty="0"/>
              <a:t>, </a:t>
            </a:r>
            <a:r>
              <a:rPr lang="ko-KR" altLang="en-US" sz="2400" dirty="0"/>
              <a:t>이메일 필드 값이 나타나는 테이블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왼쪽</a:t>
            </a:r>
            <a:r>
              <a:rPr lang="en-US" altLang="ko-KR" sz="2400" dirty="0"/>
              <a:t>: </a:t>
            </a:r>
            <a:r>
              <a:rPr lang="ko-KR" altLang="en-US" sz="2400" dirty="0"/>
              <a:t>선택한 레코드의 이미지</a:t>
            </a:r>
            <a:r>
              <a:rPr lang="en-US" altLang="ko-KR" sz="2400" dirty="0"/>
              <a:t>, </a:t>
            </a:r>
            <a:r>
              <a:rPr lang="ko-KR" altLang="en-US" sz="2400" dirty="0"/>
              <a:t>메모를 포함한 자세한 정보 나열 </a:t>
            </a:r>
            <a:r>
              <a:rPr lang="en-US" altLang="ko-KR" sz="2400" dirty="0"/>
              <a:t>(</a:t>
            </a:r>
            <a:r>
              <a:rPr lang="ko-KR" altLang="en-US" sz="2400" dirty="0"/>
              <a:t>이력서 같은 느낌으로</a:t>
            </a:r>
            <a:r>
              <a:rPr lang="en-US" altLang="ko-KR" sz="2400" dirty="0"/>
              <a:t>..)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아래쪽</a:t>
            </a:r>
            <a:r>
              <a:rPr lang="en-US" altLang="ko-KR" sz="2400" dirty="0"/>
              <a:t>: </a:t>
            </a:r>
            <a:r>
              <a:rPr lang="ko-KR" altLang="en-US" sz="2400" dirty="0"/>
              <a:t>전체보기</a:t>
            </a:r>
            <a:r>
              <a:rPr lang="en-US" altLang="ko-KR" sz="2400" dirty="0"/>
              <a:t>, </a:t>
            </a:r>
            <a:r>
              <a:rPr lang="ko-KR" altLang="en-US" sz="2400" dirty="0"/>
              <a:t>검색</a:t>
            </a:r>
            <a:r>
              <a:rPr lang="en-US" altLang="ko-KR" sz="2400" dirty="0"/>
              <a:t>, </a:t>
            </a:r>
            <a:r>
              <a:rPr lang="ko-KR" altLang="en-US" sz="2400" dirty="0"/>
              <a:t>추가</a:t>
            </a:r>
            <a:r>
              <a:rPr lang="en-US" altLang="ko-KR" sz="2400" dirty="0"/>
              <a:t>, </a:t>
            </a:r>
            <a:r>
              <a:rPr lang="ko-KR" altLang="en-US" sz="2400" dirty="0"/>
              <a:t>삭제</a:t>
            </a:r>
            <a:r>
              <a:rPr lang="en-US" altLang="ko-KR" sz="2400" dirty="0"/>
              <a:t>, </a:t>
            </a:r>
            <a:r>
              <a:rPr lang="ko-KR" altLang="en-US" sz="2400" dirty="0"/>
              <a:t>차트</a:t>
            </a:r>
            <a:r>
              <a:rPr lang="en-US" altLang="ko-KR" sz="2400" dirty="0"/>
              <a:t>, </a:t>
            </a:r>
            <a:r>
              <a:rPr lang="ko-KR" altLang="en-US" sz="2400" dirty="0"/>
              <a:t>문서화 버튼 나열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DDE1FC-8510-4B9D-AAC9-4229A3DB3338}"/>
              </a:ext>
            </a:extLst>
          </p:cNvPr>
          <p:cNvSpPr/>
          <p:nvPr/>
        </p:nvSpPr>
        <p:spPr>
          <a:xfrm>
            <a:off x="0" y="539015"/>
            <a:ext cx="1799923" cy="735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선택 기능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494B526-9136-4A7F-93F6-2ED9522C9C68}"/>
              </a:ext>
            </a:extLst>
          </p:cNvPr>
          <p:cNvSpPr/>
          <p:nvPr/>
        </p:nvSpPr>
        <p:spPr>
          <a:xfrm>
            <a:off x="-9626" y="3752489"/>
            <a:ext cx="1809549" cy="735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45626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BA199-F1AA-44A5-B1E9-0CFD30A07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384"/>
            <a:ext cx="12192000" cy="1584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63F383-62D0-4782-86BD-9D6FA2F0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231"/>
            <a:ext cx="6302292" cy="3729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E34E8D-D1A6-4C51-B6C4-67266810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877" y="3139231"/>
            <a:ext cx="6096000" cy="365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7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21EC9-BA73-4C2C-84EF-FC35492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69" y="1761423"/>
            <a:ext cx="7999061" cy="45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7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6126E-CD15-410C-9274-81045D5E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17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시퀀스 다이어그램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E55132-414C-4A34-9B99-504341A75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855" y="2487146"/>
            <a:ext cx="7382290" cy="26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51038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383</TotalTime>
  <Words>192</Words>
  <Application>Microsoft Office PowerPoint</Application>
  <PresentationFormat>와이드스크린</PresentationFormat>
  <Paragraphs>108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Gill Sans MT</vt:lpstr>
      <vt:lpstr>소포</vt:lpstr>
      <vt:lpstr>고객관리시스템</vt:lpstr>
      <vt:lpstr>목차</vt:lpstr>
      <vt:lpstr>시나리오</vt:lpstr>
      <vt:lpstr>시나리오</vt:lpstr>
      <vt:lpstr>요구분석정의서</vt:lpstr>
      <vt:lpstr>요구분석정의서</vt:lpstr>
      <vt:lpstr>클래스 다이어그램</vt:lpstr>
      <vt:lpstr>유스케이스 모델</vt:lpstr>
      <vt:lpstr>시퀀스 다이어그램</vt:lpstr>
      <vt:lpstr>시퀀스 다이어그램</vt:lpstr>
      <vt:lpstr>시퀀스 다이어그램</vt:lpstr>
      <vt:lpstr>시퀀스 다이어그램</vt:lpstr>
      <vt:lpstr>시퀀스 다이어그램</vt:lpstr>
      <vt:lpstr>시퀀스 다이어그램</vt:lpstr>
      <vt:lpstr>시퀀스 다이어그램</vt:lpstr>
      <vt:lpstr>ER 다이어그램</vt:lpstr>
      <vt:lpstr>스토리보드</vt:lpstr>
      <vt:lpstr>스토리보드</vt:lpstr>
      <vt:lpstr>스토리보드</vt:lpstr>
      <vt:lpstr>스토리보드</vt:lpstr>
      <vt:lpstr>스토리보드</vt:lpstr>
      <vt:lpstr>결과물</vt:lpstr>
      <vt:lpstr>결과물</vt:lpstr>
      <vt:lpstr>결과물</vt:lpstr>
      <vt:lpstr>결과물</vt:lpstr>
      <vt:lpstr>결과물</vt:lpstr>
      <vt:lpstr>결과물</vt:lpstr>
      <vt:lpstr>결과물</vt:lpstr>
      <vt:lpstr>결과물</vt:lpstr>
      <vt:lpstr>결과물</vt:lpstr>
      <vt:lpstr>결과물</vt:lpstr>
      <vt:lpstr>결과물(+로그인 기능 추가)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고객관리시스템</dc:title>
  <dc:creator>이영기</dc:creator>
  <cp:lastModifiedBy>이영기</cp:lastModifiedBy>
  <cp:revision>91</cp:revision>
  <dcterms:created xsi:type="dcterms:W3CDTF">2019-10-09T06:58:59Z</dcterms:created>
  <dcterms:modified xsi:type="dcterms:W3CDTF">2019-10-20T09:33:20Z</dcterms:modified>
</cp:coreProperties>
</file>